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2" r:id="rId7"/>
    <p:sldId id="263"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6405"/>
  </p:normalViewPr>
  <p:slideViewPr>
    <p:cSldViewPr snapToGrid="0">
      <p:cViewPr varScale="1">
        <p:scale>
          <a:sx n="126" d="100"/>
          <a:sy n="126" d="100"/>
        </p:scale>
        <p:origin x="3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66DBC9D-D597-4C07-8756-34E8C08EDC9E}" type="datetimeFigureOut">
              <a:rPr lang="en-US" smtClean="0"/>
              <a:t>5/4/18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A90E5A5-AE73-4DFE-8429-75A3F864C334}" type="slidenum">
              <a:rPr lang="en-US" smtClean="0"/>
              <a:t>‹#›</a:t>
            </a:fld>
            <a:endParaRPr lang="en-US"/>
          </a:p>
        </p:txBody>
      </p:sp>
    </p:spTree>
    <p:extLst>
      <p:ext uri="{BB962C8B-B14F-4D97-AF65-F5344CB8AC3E}">
        <p14:creationId xmlns:p14="http://schemas.microsoft.com/office/powerpoint/2010/main" val="2308283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6DBC9D-D597-4C07-8756-34E8C08EDC9E}" type="datetimeFigureOut">
              <a:rPr lang="en-US" smtClean="0"/>
              <a:t>5/4/18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A90E5A5-AE73-4DFE-8429-75A3F864C334}" type="slidenum">
              <a:rPr lang="en-US" smtClean="0"/>
              <a:t>‹#›</a:t>
            </a:fld>
            <a:endParaRPr lang="en-US"/>
          </a:p>
        </p:txBody>
      </p:sp>
    </p:spTree>
    <p:extLst>
      <p:ext uri="{BB962C8B-B14F-4D97-AF65-F5344CB8AC3E}">
        <p14:creationId xmlns:p14="http://schemas.microsoft.com/office/powerpoint/2010/main" val="248181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66DBC9D-D597-4C07-8756-34E8C08EDC9E}" type="datetimeFigureOut">
              <a:rPr lang="en-US" smtClean="0"/>
              <a:t>5/4/18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A90E5A5-AE73-4DFE-8429-75A3F864C334}" type="slidenum">
              <a:rPr lang="en-US" smtClean="0"/>
              <a:t>‹#›</a:t>
            </a:fld>
            <a:endParaRPr lang="en-US"/>
          </a:p>
        </p:txBody>
      </p:sp>
    </p:spTree>
    <p:extLst>
      <p:ext uri="{BB962C8B-B14F-4D97-AF65-F5344CB8AC3E}">
        <p14:creationId xmlns:p14="http://schemas.microsoft.com/office/powerpoint/2010/main" val="128651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66DBC9D-D597-4C07-8756-34E8C08EDC9E}" type="datetimeFigureOut">
              <a:rPr lang="en-US" smtClean="0"/>
              <a:t>5/4/18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A90E5A5-AE73-4DFE-8429-75A3F864C334}" type="slidenum">
              <a:rPr lang="en-US" smtClean="0"/>
              <a:t>‹#›</a:t>
            </a:fld>
            <a:endParaRPr lang="en-US"/>
          </a:p>
        </p:txBody>
      </p:sp>
    </p:spTree>
    <p:extLst>
      <p:ext uri="{BB962C8B-B14F-4D97-AF65-F5344CB8AC3E}">
        <p14:creationId xmlns:p14="http://schemas.microsoft.com/office/powerpoint/2010/main" val="1965945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6DBC9D-D597-4C07-8756-34E8C08EDC9E}" type="datetimeFigureOut">
              <a:rPr lang="en-US" smtClean="0"/>
              <a:t>5/4/18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A90E5A5-AE73-4DFE-8429-75A3F864C334}" type="slidenum">
              <a:rPr lang="en-US" smtClean="0"/>
              <a:t>‹#›</a:t>
            </a:fld>
            <a:endParaRPr lang="en-US"/>
          </a:p>
        </p:txBody>
      </p:sp>
    </p:spTree>
    <p:extLst>
      <p:ext uri="{BB962C8B-B14F-4D97-AF65-F5344CB8AC3E}">
        <p14:creationId xmlns:p14="http://schemas.microsoft.com/office/powerpoint/2010/main" val="838988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6DBC9D-D597-4C07-8756-34E8C08EDC9E}" type="datetimeFigureOut">
              <a:rPr lang="en-US" smtClean="0"/>
              <a:t>5/4/18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0E5A5-AE73-4DFE-8429-75A3F864C334}" type="slidenum">
              <a:rPr lang="en-US" smtClean="0"/>
              <a:t>‹#›</a:t>
            </a:fld>
            <a:endParaRPr lang="en-US"/>
          </a:p>
        </p:txBody>
      </p:sp>
    </p:spTree>
    <p:extLst>
      <p:ext uri="{BB962C8B-B14F-4D97-AF65-F5344CB8AC3E}">
        <p14:creationId xmlns:p14="http://schemas.microsoft.com/office/powerpoint/2010/main" val="2219607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6DBC9D-D597-4C07-8756-34E8C08EDC9E}" type="datetimeFigureOut">
              <a:rPr lang="en-US" smtClean="0"/>
              <a:t>5/4/18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6A90E5A5-AE73-4DFE-8429-75A3F864C334}" type="slidenum">
              <a:rPr lang="en-US" smtClean="0"/>
              <a:t>‹#›</a:t>
            </a:fld>
            <a:endParaRPr lang="en-US"/>
          </a:p>
        </p:txBody>
      </p:sp>
    </p:spTree>
    <p:extLst>
      <p:ext uri="{BB962C8B-B14F-4D97-AF65-F5344CB8AC3E}">
        <p14:creationId xmlns:p14="http://schemas.microsoft.com/office/powerpoint/2010/main" val="2680553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66DBC9D-D597-4C07-8756-34E8C08EDC9E}" type="datetimeFigureOut">
              <a:rPr lang="en-US" smtClean="0"/>
              <a:t>5/4/18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0E5A5-AE73-4DFE-8429-75A3F864C334}" type="slidenum">
              <a:rPr lang="en-US" smtClean="0"/>
              <a:t>‹#›</a:t>
            </a:fld>
            <a:endParaRPr lang="en-US"/>
          </a:p>
        </p:txBody>
      </p:sp>
    </p:spTree>
    <p:extLst>
      <p:ext uri="{BB962C8B-B14F-4D97-AF65-F5344CB8AC3E}">
        <p14:creationId xmlns:p14="http://schemas.microsoft.com/office/powerpoint/2010/main" val="1909654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66DBC9D-D597-4C07-8756-34E8C08EDC9E}" type="datetimeFigureOut">
              <a:rPr lang="en-US" smtClean="0"/>
              <a:t>5/4/18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A90E5A5-AE73-4DFE-8429-75A3F864C334}" type="slidenum">
              <a:rPr lang="en-US" smtClean="0"/>
              <a:t>‹#›</a:t>
            </a:fld>
            <a:endParaRPr lang="en-US"/>
          </a:p>
        </p:txBody>
      </p:sp>
    </p:spTree>
    <p:extLst>
      <p:ext uri="{BB962C8B-B14F-4D97-AF65-F5344CB8AC3E}">
        <p14:creationId xmlns:p14="http://schemas.microsoft.com/office/powerpoint/2010/main" val="1197589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DBC9D-D597-4C07-8756-34E8C08EDC9E}" type="datetimeFigureOut">
              <a:rPr lang="en-US" smtClean="0"/>
              <a:t>5/4/18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0E5A5-AE73-4DFE-8429-75A3F864C334}" type="slidenum">
              <a:rPr lang="en-US" smtClean="0"/>
              <a:t>‹#›</a:t>
            </a:fld>
            <a:endParaRPr lang="en-US"/>
          </a:p>
        </p:txBody>
      </p:sp>
    </p:spTree>
    <p:extLst>
      <p:ext uri="{BB962C8B-B14F-4D97-AF65-F5344CB8AC3E}">
        <p14:creationId xmlns:p14="http://schemas.microsoft.com/office/powerpoint/2010/main" val="2955766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6DBC9D-D597-4C07-8756-34E8C08EDC9E}" type="datetimeFigureOut">
              <a:rPr lang="en-US" smtClean="0"/>
              <a:t>5/4/18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A90E5A5-AE73-4DFE-8429-75A3F864C334}" type="slidenum">
              <a:rPr lang="en-US" smtClean="0"/>
              <a:t>‹#›</a:t>
            </a:fld>
            <a:endParaRPr lang="en-US"/>
          </a:p>
        </p:txBody>
      </p:sp>
    </p:spTree>
    <p:extLst>
      <p:ext uri="{BB962C8B-B14F-4D97-AF65-F5344CB8AC3E}">
        <p14:creationId xmlns:p14="http://schemas.microsoft.com/office/powerpoint/2010/main" val="137584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6DBC9D-D597-4C07-8756-34E8C08EDC9E}" type="datetimeFigureOut">
              <a:rPr lang="en-US" smtClean="0"/>
              <a:t>5/4/18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0E5A5-AE73-4DFE-8429-75A3F864C334}" type="slidenum">
              <a:rPr lang="en-US" smtClean="0"/>
              <a:t>‹#›</a:t>
            </a:fld>
            <a:endParaRPr lang="en-US"/>
          </a:p>
        </p:txBody>
      </p:sp>
    </p:spTree>
    <p:extLst>
      <p:ext uri="{BB962C8B-B14F-4D97-AF65-F5344CB8AC3E}">
        <p14:creationId xmlns:p14="http://schemas.microsoft.com/office/powerpoint/2010/main" val="256996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6DBC9D-D597-4C07-8756-34E8C08EDC9E}" type="datetimeFigureOut">
              <a:rPr lang="en-US" smtClean="0"/>
              <a:t>5/4/18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0E5A5-AE73-4DFE-8429-75A3F864C334}" type="slidenum">
              <a:rPr lang="en-US" smtClean="0"/>
              <a:t>‹#›</a:t>
            </a:fld>
            <a:endParaRPr lang="en-US"/>
          </a:p>
        </p:txBody>
      </p:sp>
    </p:spTree>
    <p:extLst>
      <p:ext uri="{BB962C8B-B14F-4D97-AF65-F5344CB8AC3E}">
        <p14:creationId xmlns:p14="http://schemas.microsoft.com/office/powerpoint/2010/main" val="169553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6DBC9D-D597-4C07-8756-34E8C08EDC9E}" type="datetimeFigureOut">
              <a:rPr lang="en-US" smtClean="0"/>
              <a:t>5/4/18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0E5A5-AE73-4DFE-8429-75A3F864C334}" type="slidenum">
              <a:rPr lang="en-US" smtClean="0"/>
              <a:t>‹#›</a:t>
            </a:fld>
            <a:endParaRPr lang="en-US"/>
          </a:p>
        </p:txBody>
      </p:sp>
    </p:spTree>
    <p:extLst>
      <p:ext uri="{BB962C8B-B14F-4D97-AF65-F5344CB8AC3E}">
        <p14:creationId xmlns:p14="http://schemas.microsoft.com/office/powerpoint/2010/main" val="4202407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DBC9D-D597-4C07-8756-34E8C08EDC9E}" type="datetimeFigureOut">
              <a:rPr lang="en-US" smtClean="0"/>
              <a:t>5/4/18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A90E5A5-AE73-4DFE-8429-75A3F864C334}" type="slidenum">
              <a:rPr lang="en-US" smtClean="0"/>
              <a:t>‹#›</a:t>
            </a:fld>
            <a:endParaRPr lang="en-US"/>
          </a:p>
        </p:txBody>
      </p:sp>
    </p:spTree>
    <p:extLst>
      <p:ext uri="{BB962C8B-B14F-4D97-AF65-F5344CB8AC3E}">
        <p14:creationId xmlns:p14="http://schemas.microsoft.com/office/powerpoint/2010/main" val="3267909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6DBC9D-D597-4C07-8756-34E8C08EDC9E}" type="datetimeFigureOut">
              <a:rPr lang="en-US" smtClean="0"/>
              <a:t>5/4/18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A90E5A5-AE73-4DFE-8429-75A3F864C334}" type="slidenum">
              <a:rPr lang="en-US" smtClean="0"/>
              <a:t>‹#›</a:t>
            </a:fld>
            <a:endParaRPr lang="en-US"/>
          </a:p>
        </p:txBody>
      </p:sp>
    </p:spTree>
    <p:extLst>
      <p:ext uri="{BB962C8B-B14F-4D97-AF65-F5344CB8AC3E}">
        <p14:creationId xmlns:p14="http://schemas.microsoft.com/office/powerpoint/2010/main" val="1028895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66DBC9D-D597-4C07-8756-34E8C08EDC9E}" type="datetimeFigureOut">
              <a:rPr lang="en-US" smtClean="0"/>
              <a:t>5/4/18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A90E5A5-AE73-4DFE-8429-75A3F864C334}" type="slidenum">
              <a:rPr lang="en-US" smtClean="0"/>
              <a:t>‹#›</a:t>
            </a:fld>
            <a:endParaRPr lang="en-US"/>
          </a:p>
        </p:txBody>
      </p:sp>
    </p:spTree>
    <p:extLst>
      <p:ext uri="{BB962C8B-B14F-4D97-AF65-F5344CB8AC3E}">
        <p14:creationId xmlns:p14="http://schemas.microsoft.com/office/powerpoint/2010/main" val="41629235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66DBC9D-D597-4C07-8756-34E8C08EDC9E}" type="datetimeFigureOut">
              <a:rPr lang="en-US" smtClean="0"/>
              <a:t>5/4/18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A90E5A5-AE73-4DFE-8429-75A3F864C334}" type="slidenum">
              <a:rPr lang="en-US" smtClean="0"/>
              <a:t>‹#›</a:t>
            </a:fld>
            <a:endParaRPr lang="en-US"/>
          </a:p>
        </p:txBody>
      </p:sp>
    </p:spTree>
    <p:extLst>
      <p:ext uri="{BB962C8B-B14F-4D97-AF65-F5344CB8AC3E}">
        <p14:creationId xmlns:p14="http://schemas.microsoft.com/office/powerpoint/2010/main" val="12761124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CE1989-F31A-45F7-A966-B59C5FC52D80}"/>
              </a:ext>
            </a:extLst>
          </p:cNvPr>
          <p:cNvSpPr>
            <a:spLocks noGrp="1"/>
          </p:cNvSpPr>
          <p:nvPr>
            <p:ph type="ctrTitle"/>
          </p:nvPr>
        </p:nvSpPr>
        <p:spPr/>
        <p:txBody>
          <a:bodyPr/>
          <a:lstStyle/>
          <a:p>
            <a:r>
              <a:rPr lang="en-US" dirty="0"/>
              <a:t>Senior Project</a:t>
            </a:r>
          </a:p>
        </p:txBody>
      </p:sp>
      <p:sp>
        <p:nvSpPr>
          <p:cNvPr id="3" name="Subtitle 2">
            <a:extLst>
              <a:ext uri="{FF2B5EF4-FFF2-40B4-BE49-F238E27FC236}">
                <a16:creationId xmlns:a16="http://schemas.microsoft.com/office/drawing/2014/main" xmlns="" id="{6E3080CF-E5D9-4C03-AC32-95A56796142C}"/>
              </a:ext>
            </a:extLst>
          </p:cNvPr>
          <p:cNvSpPr>
            <a:spLocks noGrp="1"/>
          </p:cNvSpPr>
          <p:nvPr>
            <p:ph type="subTitle" idx="1"/>
          </p:nvPr>
        </p:nvSpPr>
        <p:spPr/>
        <p:txBody>
          <a:bodyPr/>
          <a:lstStyle/>
          <a:p>
            <a:r>
              <a:rPr lang="en-US" dirty="0"/>
              <a:t>Sasha Lorow</a:t>
            </a:r>
          </a:p>
        </p:txBody>
      </p:sp>
    </p:spTree>
    <p:extLst>
      <p:ext uri="{BB962C8B-B14F-4D97-AF65-F5344CB8AC3E}">
        <p14:creationId xmlns:p14="http://schemas.microsoft.com/office/powerpoint/2010/main" val="3539917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E8552B-A8C0-4600-80C8-B3D79012A978}"/>
              </a:ext>
            </a:extLst>
          </p:cNvPr>
          <p:cNvSpPr>
            <a:spLocks noGrp="1"/>
          </p:cNvSpPr>
          <p:nvPr>
            <p:ph type="title"/>
          </p:nvPr>
        </p:nvSpPr>
        <p:spPr/>
        <p:txBody>
          <a:bodyPr/>
          <a:lstStyle/>
          <a:p>
            <a:r>
              <a:rPr lang="en-US" dirty="0"/>
              <a:t>Description</a:t>
            </a:r>
          </a:p>
        </p:txBody>
      </p:sp>
      <p:sp>
        <p:nvSpPr>
          <p:cNvPr id="3" name="TextBox 2">
            <a:extLst>
              <a:ext uri="{FF2B5EF4-FFF2-40B4-BE49-F238E27FC236}">
                <a16:creationId xmlns:a16="http://schemas.microsoft.com/office/drawing/2014/main" xmlns="" id="{759E382C-09F7-416C-A6C9-06F3358CCD93}"/>
              </a:ext>
            </a:extLst>
          </p:cNvPr>
          <p:cNvSpPr txBox="1"/>
          <p:nvPr/>
        </p:nvSpPr>
        <p:spPr>
          <a:xfrm>
            <a:off x="1143000" y="2198077"/>
            <a:ext cx="8801100" cy="4524315"/>
          </a:xfrm>
          <a:prstGeom prst="rect">
            <a:avLst/>
          </a:prstGeom>
          <a:noFill/>
        </p:spPr>
        <p:txBody>
          <a:bodyPr wrap="square" rtlCol="0">
            <a:spAutoFit/>
          </a:bodyPr>
          <a:lstStyle/>
          <a:p>
            <a:r>
              <a:rPr lang="en-US" dirty="0"/>
              <a:t>This project is dedicated to my father.</a:t>
            </a:r>
          </a:p>
          <a:p>
            <a:r>
              <a:rPr lang="en-US" dirty="0"/>
              <a:t>My senior project is a game environment. For this environment, I envisioned a hidden grotto with mini islands inside of it. In the center of the grotto is an aged pagoda. The pagoda has vines growing on it to show its age, but with gold roof tiles to show it’s something valuable. The red and gold colors I chose for the pagoda point to the lucky and valuable colors in Asian culture. The light sources in the environment would be from a hole on the top of the cave, paper lanterns floating all around the cave, and paper lantern boats floating on top of the water.  To give it a mysterious, mystical feel, I changed the color of the light to be a shade of purple, so that it still gives the idea of being night. There will be water all inside of the grotto, but it will be moving like a calm ocean. A sign will be near the pagoda that says “You will not be forgotten” in Japanese. My idea for this environment is a place where you can remember your loved ones. It is a reminder that they are always with you, even if they are not there physically. </a:t>
            </a:r>
          </a:p>
          <a:p>
            <a:endParaRPr lang="en-US" dirty="0"/>
          </a:p>
        </p:txBody>
      </p:sp>
    </p:spTree>
    <p:extLst>
      <p:ext uri="{BB962C8B-B14F-4D97-AF65-F5344CB8AC3E}">
        <p14:creationId xmlns:p14="http://schemas.microsoft.com/office/powerpoint/2010/main" val="1186969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D852D2-5C96-4485-9D77-CD5704AC9BB6}"/>
              </a:ext>
            </a:extLst>
          </p:cNvPr>
          <p:cNvSpPr>
            <a:spLocks noGrp="1"/>
          </p:cNvSpPr>
          <p:nvPr>
            <p:ph type="title"/>
          </p:nvPr>
        </p:nvSpPr>
        <p:spPr/>
        <p:txBody>
          <a:bodyPr/>
          <a:lstStyle/>
          <a:p>
            <a:r>
              <a:rPr lang="en-US" dirty="0"/>
              <a:t>Programs Used</a:t>
            </a:r>
          </a:p>
        </p:txBody>
      </p:sp>
      <p:sp>
        <p:nvSpPr>
          <p:cNvPr id="3" name="TextBox 2">
            <a:extLst>
              <a:ext uri="{FF2B5EF4-FFF2-40B4-BE49-F238E27FC236}">
                <a16:creationId xmlns:a16="http://schemas.microsoft.com/office/drawing/2014/main" xmlns="" id="{903578AB-C34C-4448-B5B0-4B24E4398EA9}"/>
              </a:ext>
            </a:extLst>
          </p:cNvPr>
          <p:cNvSpPr txBox="1"/>
          <p:nvPr/>
        </p:nvSpPr>
        <p:spPr>
          <a:xfrm>
            <a:off x="1160585" y="2549769"/>
            <a:ext cx="8748346" cy="2308324"/>
          </a:xfrm>
          <a:prstGeom prst="rect">
            <a:avLst/>
          </a:prstGeom>
          <a:noFill/>
        </p:spPr>
        <p:txBody>
          <a:bodyPr wrap="square" rtlCol="0">
            <a:spAutoFit/>
          </a:bodyPr>
          <a:lstStyle/>
          <a:p>
            <a:pPr marL="285750" indent="-285750">
              <a:buFont typeface="Arial" panose="020B0604020202020204" pitchFamily="34" charset="0"/>
              <a:buChar char="•"/>
            </a:pPr>
            <a:r>
              <a:rPr lang="en-US" dirty="0"/>
              <a:t>Autodesk Maya</a:t>
            </a:r>
          </a:p>
          <a:p>
            <a:pPr marL="742950" lvl="1" indent="-285750">
              <a:buFont typeface="Arial" panose="020B0604020202020204" pitchFamily="34" charset="0"/>
              <a:buChar char="•"/>
            </a:pPr>
            <a:r>
              <a:rPr lang="en-US" dirty="0"/>
              <a:t>Modeling</a:t>
            </a:r>
          </a:p>
          <a:p>
            <a:pPr marL="742950" lvl="1" indent="-285750">
              <a:buFont typeface="Arial" panose="020B0604020202020204" pitchFamily="34" charset="0"/>
              <a:buChar char="•"/>
            </a:pPr>
            <a:r>
              <a:rPr lang="en-US" dirty="0" err="1"/>
              <a:t>Uving</a:t>
            </a:r>
            <a:r>
              <a:rPr lang="en-US" dirty="0"/>
              <a:t>/Texturing</a:t>
            </a:r>
          </a:p>
          <a:p>
            <a:pPr marL="285750" indent="-285750">
              <a:buFont typeface="Arial" panose="020B0604020202020204" pitchFamily="34" charset="0"/>
              <a:buChar char="•"/>
            </a:pPr>
            <a:r>
              <a:rPr lang="en-US" dirty="0"/>
              <a:t>Unity: Game Engine</a:t>
            </a:r>
          </a:p>
          <a:p>
            <a:pPr marL="742950" lvl="1" indent="-285750">
              <a:buFont typeface="Arial" panose="020B0604020202020204" pitchFamily="34" charset="0"/>
              <a:buChar char="•"/>
            </a:pPr>
            <a:r>
              <a:rPr lang="en-US" dirty="0"/>
              <a:t>Models were imported </a:t>
            </a:r>
          </a:p>
          <a:p>
            <a:pPr marL="742950" lvl="1" indent="-285750">
              <a:buFont typeface="Arial" panose="020B0604020202020204" pitchFamily="34" charset="0"/>
              <a:buChar char="•"/>
            </a:pPr>
            <a:r>
              <a:rPr lang="en-US" dirty="0"/>
              <a:t>Different assets were imported </a:t>
            </a:r>
          </a:p>
          <a:p>
            <a:pPr marL="1200150" lvl="2" indent="-285750">
              <a:buFont typeface="Arial" panose="020B0604020202020204" pitchFamily="34" charset="0"/>
              <a:buChar char="•"/>
            </a:pPr>
            <a:r>
              <a:rPr lang="en-US" dirty="0"/>
              <a:t>Water, texture, lighting, etc.</a:t>
            </a:r>
          </a:p>
          <a:p>
            <a:pPr marL="742950" lvl="1" indent="-285750">
              <a:buFont typeface="Arial" panose="020B0604020202020204" pitchFamily="34" charset="0"/>
              <a:buChar char="•"/>
            </a:pPr>
            <a:r>
              <a:rPr lang="en-US" dirty="0"/>
              <a:t>Scene was rendered out of Unity</a:t>
            </a:r>
          </a:p>
        </p:txBody>
      </p:sp>
    </p:spTree>
    <p:extLst>
      <p:ext uri="{BB962C8B-B14F-4D97-AF65-F5344CB8AC3E}">
        <p14:creationId xmlns:p14="http://schemas.microsoft.com/office/powerpoint/2010/main" val="367398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1A331F-8808-410B-B57E-AC2A4E1E3FF6}"/>
              </a:ext>
            </a:extLst>
          </p:cNvPr>
          <p:cNvSpPr>
            <a:spLocks noGrp="1"/>
          </p:cNvSpPr>
          <p:nvPr>
            <p:ph type="title"/>
          </p:nvPr>
        </p:nvSpPr>
        <p:spPr/>
        <p:txBody>
          <a:bodyPr/>
          <a:lstStyle/>
          <a:p>
            <a:r>
              <a:rPr lang="en-US" dirty="0"/>
              <a:t>Concept Art</a:t>
            </a:r>
          </a:p>
        </p:txBody>
      </p:sp>
      <p:pic>
        <p:nvPicPr>
          <p:cNvPr id="4" name="Picture 3">
            <a:extLst>
              <a:ext uri="{FF2B5EF4-FFF2-40B4-BE49-F238E27FC236}">
                <a16:creationId xmlns:a16="http://schemas.microsoft.com/office/drawing/2014/main" xmlns="" id="{1E572CE8-03D7-4B67-ADA9-D7AA4BCDD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084" y="2404695"/>
            <a:ext cx="5439508" cy="4079631"/>
          </a:xfrm>
          <a:prstGeom prst="rect">
            <a:avLst/>
          </a:prstGeom>
        </p:spPr>
      </p:pic>
    </p:spTree>
    <p:extLst>
      <p:ext uri="{BB962C8B-B14F-4D97-AF65-F5344CB8AC3E}">
        <p14:creationId xmlns:p14="http://schemas.microsoft.com/office/powerpoint/2010/main" val="12362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CC5418-570B-4F24-BD8F-0963299DC817}"/>
              </a:ext>
            </a:extLst>
          </p:cNvPr>
          <p:cNvSpPr>
            <a:spLocks noGrp="1"/>
          </p:cNvSpPr>
          <p:nvPr>
            <p:ph type="title"/>
          </p:nvPr>
        </p:nvSpPr>
        <p:spPr/>
        <p:txBody>
          <a:bodyPr/>
          <a:lstStyle/>
          <a:p>
            <a:r>
              <a:rPr lang="en-US" dirty="0"/>
              <a:t>Progress Work</a:t>
            </a:r>
          </a:p>
        </p:txBody>
      </p:sp>
      <p:pic>
        <p:nvPicPr>
          <p:cNvPr id="4" name="Picture 3">
            <a:extLst>
              <a:ext uri="{FF2B5EF4-FFF2-40B4-BE49-F238E27FC236}">
                <a16:creationId xmlns:a16="http://schemas.microsoft.com/office/drawing/2014/main" xmlns="" id="{A79F474D-5C8F-4E91-8DF4-0107C5786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660" y="2123342"/>
            <a:ext cx="9144000" cy="5143500"/>
          </a:xfrm>
          <a:prstGeom prst="rect">
            <a:avLst/>
          </a:prstGeom>
        </p:spPr>
      </p:pic>
    </p:spTree>
    <p:extLst>
      <p:ext uri="{BB962C8B-B14F-4D97-AF65-F5344CB8AC3E}">
        <p14:creationId xmlns:p14="http://schemas.microsoft.com/office/powerpoint/2010/main" val="62186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Floating lantern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276" y="2829986"/>
            <a:ext cx="6131368" cy="3448894"/>
          </a:xfrm>
          <a:prstGeom prst="rect">
            <a:avLst/>
          </a:prstGeom>
        </p:spPr>
      </p:pic>
    </p:spTree>
    <p:extLst>
      <p:ext uri="{BB962C8B-B14F-4D97-AF65-F5344CB8AC3E}">
        <p14:creationId xmlns:p14="http://schemas.microsoft.com/office/powerpoint/2010/main" val="1025202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Lantern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60" y="1680632"/>
            <a:ext cx="10058400" cy="5657850"/>
          </a:xfrm>
          <a:prstGeom prst="rect">
            <a:avLst/>
          </a:prstGeom>
        </p:spPr>
      </p:pic>
    </p:spTree>
    <p:extLst>
      <p:ext uri="{BB962C8B-B14F-4D97-AF65-F5344CB8AC3E}">
        <p14:creationId xmlns:p14="http://schemas.microsoft.com/office/powerpoint/2010/main" val="1365180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B693E1-B9B4-45CE-BBF5-D7B1AB464826}"/>
              </a:ext>
            </a:extLst>
          </p:cNvPr>
          <p:cNvSpPr>
            <a:spLocks noGrp="1"/>
          </p:cNvSpPr>
          <p:nvPr>
            <p:ph type="title"/>
          </p:nvPr>
        </p:nvSpPr>
        <p:spPr/>
        <p:txBody>
          <a:bodyPr/>
          <a:lstStyle/>
          <a:p>
            <a:r>
              <a:rPr lang="en-US" dirty="0"/>
              <a:t>Final Render</a:t>
            </a:r>
          </a:p>
        </p:txBody>
      </p:sp>
      <p:pic>
        <p:nvPicPr>
          <p:cNvPr id="4" name="Picture 3">
            <a:extLst>
              <a:ext uri="{FF2B5EF4-FFF2-40B4-BE49-F238E27FC236}">
                <a16:creationId xmlns:a16="http://schemas.microsoft.com/office/drawing/2014/main" xmlns="" id="{38FBC44F-736B-461F-A8FA-98F9AAACF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6715" y="2845128"/>
            <a:ext cx="5876408" cy="3305480"/>
          </a:xfrm>
          <a:prstGeom prst="rect">
            <a:avLst/>
          </a:prstGeom>
        </p:spPr>
      </p:pic>
    </p:spTree>
    <p:extLst>
      <p:ext uri="{BB962C8B-B14F-4D97-AF65-F5344CB8AC3E}">
        <p14:creationId xmlns:p14="http://schemas.microsoft.com/office/powerpoint/2010/main" val="23203871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62</TotalTime>
  <Words>278</Words>
  <Application>Microsoft Macintosh PowerPoint</Application>
  <PresentationFormat>Widescreen</PresentationFormat>
  <Paragraphs>19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Century Gothic</vt:lpstr>
      <vt:lpstr>Wingdings 3</vt:lpstr>
      <vt:lpstr>Arial</vt:lpstr>
      <vt:lpstr>Ion Boardroom</vt:lpstr>
      <vt:lpstr>Senior Project</vt:lpstr>
      <vt:lpstr>Description</vt:lpstr>
      <vt:lpstr>Programs Used</vt:lpstr>
      <vt:lpstr>Concept Art</vt:lpstr>
      <vt:lpstr>Progress Work</vt:lpstr>
      <vt:lpstr>Floating lantern</vt:lpstr>
      <vt:lpstr>Water Lantern</vt:lpstr>
      <vt:lpstr>Final Render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Project</dc:title>
  <dc:creator>Sasha A. Lorow</dc:creator>
  <cp:lastModifiedBy>Sasha A. Lorow</cp:lastModifiedBy>
  <cp:revision>4</cp:revision>
  <dcterms:created xsi:type="dcterms:W3CDTF">2018-05-04T12:27:45Z</dcterms:created>
  <dcterms:modified xsi:type="dcterms:W3CDTF">2018-05-04T16:24:29Z</dcterms:modified>
</cp:coreProperties>
</file>